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0" d="100"/>
          <a:sy n="80" d="100"/>
        </p:scale>
        <p:origin x="754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0CC8F67-F831-91A8-CFFA-0B917DD2455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8AF1E4AC-292B-0DCC-DA3E-594C739024C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C9933C96-9F62-AF39-88CF-B853579D8C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2404E-F993-476D-B04A-2B5BE5DE2469}" type="datetimeFigureOut">
              <a:rPr kumimoji="1" lang="ja-JP" altLang="en-US" smtClean="0"/>
              <a:t>2023/12/22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3634622F-C7E5-67E1-DA43-A2FF4F2D1E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D7B55F10-1359-1E7E-036D-9036CE1877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02F17-03A0-4432-983D-8FD975DBF63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352366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E045456-4DEE-9670-2167-E16F504CB9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8EE1D131-9ECE-2D35-3A10-C46D4A14DA6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E233AF4E-2B82-C5CF-5668-A95AD0EA99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2404E-F993-476D-B04A-2B5BE5DE2469}" type="datetimeFigureOut">
              <a:rPr kumimoji="1" lang="ja-JP" altLang="en-US" smtClean="0"/>
              <a:t>2023/12/22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ADE785C8-B895-D01A-AA98-E64D0AE339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0E0E67A-468F-4D4D-3EC1-A72E747841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02F17-03A0-4432-983D-8FD975DBF63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091342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C22CB35F-E43C-C11C-1A56-5C1BC8419F8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2FE31D34-5853-93F1-6E53-91F286498A4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85BC52A-3289-5207-EE6C-EEC0B90527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2404E-F993-476D-B04A-2B5BE5DE2469}" type="datetimeFigureOut">
              <a:rPr kumimoji="1" lang="ja-JP" altLang="en-US" smtClean="0"/>
              <a:t>2023/12/22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201340D-D500-FD2A-575C-2097008FFB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0AF3470A-BFFF-826A-EE9E-EE5BF74771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02F17-03A0-4432-983D-8FD975DBF63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612489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B62EA14-7BF7-DF5C-9C9F-4094B3129E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49946169-7B30-5F1F-589A-ADA39EA6A6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7C9007B-4EA5-6070-6DAD-44AF9FC361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2404E-F993-476D-B04A-2B5BE5DE2469}" type="datetimeFigureOut">
              <a:rPr kumimoji="1" lang="ja-JP" altLang="en-US" smtClean="0"/>
              <a:t>2023/12/22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6B6A323-1762-66E6-8650-EAEBF9F4DE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D545348-063F-BED1-F75C-A78CC1EDA5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02F17-03A0-4432-983D-8FD975DBF63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060396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78DB13B-504F-236F-5EE2-25A9EB89E6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1C63276B-0832-33F8-F9A1-9057E18382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77EB6EB-5D2F-393F-3D3E-808893A0AD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2404E-F993-476D-B04A-2B5BE5DE2469}" type="datetimeFigureOut">
              <a:rPr kumimoji="1" lang="ja-JP" altLang="en-US" smtClean="0"/>
              <a:t>2023/12/22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0A8D26F-ED01-6334-335B-43CD37C481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01ADDF2E-FAF1-277D-4D59-7B3ADC913B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02F17-03A0-4432-983D-8FD975DBF63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14657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78375EE-3C02-4307-FF30-C56B11D3CD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3CDBB867-5C3A-583D-71B1-A5BA6D4D4B1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F4532F09-9701-7241-E4A3-54E7954BEA9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65AB4A90-5D66-C59C-6B25-9FD229419C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2404E-F993-476D-B04A-2B5BE5DE2469}" type="datetimeFigureOut">
              <a:rPr kumimoji="1" lang="ja-JP" altLang="en-US" smtClean="0"/>
              <a:t>2023/12/22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30188A41-3302-819D-2E1C-2AFB43E91E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7D4AB20C-6ACE-ABFB-B3DC-D026BAE9C7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02F17-03A0-4432-983D-8FD975DBF63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589012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3EF01D7-C084-6247-651D-E9920BE3EB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6FE97728-998E-BB56-0CAD-8B2F4F34EC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121D2B6A-330A-166A-A424-73422A5C839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19A24CB7-13EF-BE78-75AE-DE21FE44A20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C282C0B6-0FAE-98B3-DE43-ED7AFF083C9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91183EA1-D0B0-8183-4425-4B100FB97B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2404E-F993-476D-B04A-2B5BE5DE2469}" type="datetimeFigureOut">
              <a:rPr kumimoji="1" lang="ja-JP" altLang="en-US" smtClean="0"/>
              <a:t>2023/12/22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ACBC6D10-368B-00C9-A650-D87A4DE7BA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1C8A2C3C-0985-186F-CE16-35D402F9B0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02F17-03A0-4432-983D-8FD975DBF63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264638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6E9F088-EADB-A8FC-9FDA-B9CC92F092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C95C8017-80E8-9931-3648-B33C8ABA22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2404E-F993-476D-B04A-2B5BE5DE2469}" type="datetimeFigureOut">
              <a:rPr kumimoji="1" lang="ja-JP" altLang="en-US" smtClean="0"/>
              <a:t>2023/12/22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06A432AA-CA9E-FF53-B9EF-B6B9CF9273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4E6D37A3-F326-E013-3E53-B51C84A3F3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02F17-03A0-4432-983D-8FD975DBF63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865171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1FFB3D8C-3DBB-A9E8-BB36-49C103BFEB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2404E-F993-476D-B04A-2B5BE5DE2469}" type="datetimeFigureOut">
              <a:rPr kumimoji="1" lang="ja-JP" altLang="en-US" smtClean="0"/>
              <a:t>2023/12/22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1A863727-FEE9-1FC8-3DCA-733CD23FDA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6D3A680-36F0-6C18-AD48-1DB7E721C5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02F17-03A0-4432-983D-8FD975DBF63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669456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DAADA73-8777-3001-5100-4CBFE4F07E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8F021DB6-5BE2-229F-F84E-509E25BAAD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45150B74-3527-38C2-B7D9-5714A7BAA5A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C76A670C-0B01-4F7B-15D0-F2A18C4A97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2404E-F993-476D-B04A-2B5BE5DE2469}" type="datetimeFigureOut">
              <a:rPr kumimoji="1" lang="ja-JP" altLang="en-US" smtClean="0"/>
              <a:t>2023/12/22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BF293DC7-A21D-F466-9D08-4CAAFD0656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223625A8-C520-77DD-0C54-522330F5AA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02F17-03A0-4432-983D-8FD975DBF63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627966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9FC21BD-9D55-1D7C-D93B-2F6798EFF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B00A3122-5BAB-3DD2-D487-771772F886F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19497ED7-D4DE-92B7-9911-1D19E5C683F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451CD296-6AE1-C315-B561-E9FE9FDE1D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2404E-F993-476D-B04A-2B5BE5DE2469}" type="datetimeFigureOut">
              <a:rPr kumimoji="1" lang="ja-JP" altLang="en-US" smtClean="0"/>
              <a:t>2023/12/22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7C1AA0D7-20D1-860E-78AA-B8E6C9B62D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5B1C1DAD-6197-42A7-B9AD-F96815FFA2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02F17-03A0-4432-983D-8FD975DBF63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601368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14CE86A9-1000-9C00-DF57-F5E4968DDE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540AAC45-8119-8302-66C7-9D53D142FF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187F071F-11F9-1654-CA4F-BDD2BF2EF86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F2404E-F993-476D-B04A-2B5BE5DE2469}" type="datetimeFigureOut">
              <a:rPr kumimoji="1" lang="ja-JP" altLang="en-US" smtClean="0"/>
              <a:t>2023/12/22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02EE862-C2B6-1633-67B9-9ABFDB94EE8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946DACD-D73F-FF0B-E5A8-BB53EB12A23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F02F17-03A0-4432-983D-8FD975DBF63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455948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F8BAA042-50C1-326A-33C8-2281A5A35C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9150" y="151763"/>
            <a:ext cx="8334375" cy="6532078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E05E2741-3C66-9B79-7090-13D0EEB320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67850" y="4505325"/>
            <a:ext cx="1790700" cy="1790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21339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Office PowerPoint</Application>
  <PresentationFormat>ワイド画面</PresentationFormat>
  <Paragraphs>0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游ゴシック</vt:lpstr>
      <vt:lpstr>游ゴシック Light</vt:lpstr>
      <vt:lpstr>Arial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境 内  行 仁 RDo</dc:creator>
  <cp:lastModifiedBy>境 内  行 仁 RDo</cp:lastModifiedBy>
  <cp:revision>1</cp:revision>
  <dcterms:created xsi:type="dcterms:W3CDTF">2023-12-22T01:07:44Z</dcterms:created>
  <dcterms:modified xsi:type="dcterms:W3CDTF">2023-12-22T01:08:57Z</dcterms:modified>
</cp:coreProperties>
</file>